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81"/>
  </p:notesMasterIdLst>
  <p:handoutMasterIdLst>
    <p:handoutMasterId r:id="rId82"/>
  </p:handoutMasterIdLst>
  <p:sldIdLst>
    <p:sldId id="256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  <p:sldId id="418" r:id="rId79"/>
    <p:sldId id="41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FF9B45"/>
    <a:srgbClr val="D24726"/>
    <a:srgbClr val="404040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242" autoAdjust="0"/>
  </p:normalViewPr>
  <p:slideViewPr>
    <p:cSldViewPr snapToGrid="0">
      <p:cViewPr varScale="1">
        <p:scale>
          <a:sx n="77" d="100"/>
          <a:sy n="77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11/9/2019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Communications II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Digital Communications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4" y="5320705"/>
            <a:ext cx="1905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17" y="1650682"/>
            <a:ext cx="87915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57" y="2012184"/>
            <a:ext cx="82105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3" y="789612"/>
            <a:ext cx="84201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6" y="1109652"/>
            <a:ext cx="84391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4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55" y="1646984"/>
            <a:ext cx="8410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92"/>
            <a:ext cx="86963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6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33" y="2292163"/>
            <a:ext cx="85439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99" y="1515260"/>
            <a:ext cx="87344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54" y="1815857"/>
            <a:ext cx="8763000" cy="3914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929" y="5730632"/>
            <a:ext cx="28670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7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22" y="1590115"/>
            <a:ext cx="8848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44" y="1982321"/>
            <a:ext cx="87153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34" y="1663961"/>
            <a:ext cx="86582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540249"/>
            <a:ext cx="8524875" cy="173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3273799"/>
            <a:ext cx="8610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85" y="1662224"/>
            <a:ext cx="86010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10" y="1616728"/>
            <a:ext cx="85153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36" y="1797311"/>
            <a:ext cx="8715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80" y="1201293"/>
            <a:ext cx="8543925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80" y="3601593"/>
            <a:ext cx="8505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74" y="1311255"/>
            <a:ext cx="5857875" cy="771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9" y="2082780"/>
            <a:ext cx="8610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08" y="1410866"/>
            <a:ext cx="8610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69" y="1781175"/>
            <a:ext cx="868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33" y="1695898"/>
            <a:ext cx="8629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82" y="1352437"/>
            <a:ext cx="87058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94" y="1593420"/>
            <a:ext cx="85439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90" y="1359778"/>
            <a:ext cx="76009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14475"/>
            <a:ext cx="8534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92" y="1996552"/>
            <a:ext cx="85725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076450"/>
            <a:ext cx="8191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77" y="1234440"/>
            <a:ext cx="8601075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02" y="5016828"/>
            <a:ext cx="84010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57387"/>
            <a:ext cx="8534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0" y="1207097"/>
            <a:ext cx="85248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50" y="4940897"/>
            <a:ext cx="86963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15" y="1313833"/>
            <a:ext cx="86963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6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5" y="1530443"/>
            <a:ext cx="8582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16" y="1435922"/>
            <a:ext cx="8324850" cy="95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91" y="2388422"/>
            <a:ext cx="88677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37" y="1502037"/>
            <a:ext cx="83629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747837"/>
            <a:ext cx="81153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5" y="1631408"/>
            <a:ext cx="8562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01" y="1989093"/>
            <a:ext cx="85820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128837"/>
            <a:ext cx="8591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42" y="1814382"/>
            <a:ext cx="85629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27" y="2230611"/>
            <a:ext cx="8391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38" y="2370550"/>
            <a:ext cx="8410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01831"/>
            <a:ext cx="8382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5" y="1833628"/>
            <a:ext cx="83915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26" y="1570953"/>
            <a:ext cx="87439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381125"/>
            <a:ext cx="86010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3" y="2453079"/>
            <a:ext cx="85820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91" y="2076123"/>
            <a:ext cx="85629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3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87" y="1371012"/>
            <a:ext cx="8239125" cy="1685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61" y="3318297"/>
            <a:ext cx="8867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238250"/>
            <a:ext cx="84677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500187"/>
            <a:ext cx="8391525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87" y="5357812"/>
            <a:ext cx="63531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15" y="1621272"/>
            <a:ext cx="8477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3" y="1057275"/>
            <a:ext cx="85439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81" y="1561447"/>
            <a:ext cx="8620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616119"/>
            <a:ext cx="87153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59" y="2538025"/>
            <a:ext cx="81438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73" y="2222326"/>
            <a:ext cx="86582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43" y="1706605"/>
            <a:ext cx="8410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26" y="1672550"/>
            <a:ext cx="8505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66" y="2111091"/>
            <a:ext cx="81724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1" y="2492810"/>
            <a:ext cx="86963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0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24062"/>
            <a:ext cx="82486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1" y="1338328"/>
            <a:ext cx="83248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56" y="1373557"/>
            <a:ext cx="4371975" cy="62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55" y="2002207"/>
            <a:ext cx="83915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73" y="1703735"/>
            <a:ext cx="8610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4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90" y="1832388"/>
            <a:ext cx="8524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5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0"/>
            <a:ext cx="8620125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305050"/>
            <a:ext cx="87153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83" y="1396325"/>
            <a:ext cx="84201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45" y="1290045"/>
            <a:ext cx="8648700" cy="4543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45" y="5738290"/>
            <a:ext cx="86201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98" y="1397957"/>
            <a:ext cx="8686800" cy="300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48" y="4407857"/>
            <a:ext cx="85915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80" y="2228653"/>
            <a:ext cx="81153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1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50" y="1670659"/>
            <a:ext cx="85629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943100"/>
            <a:ext cx="85248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89" y="1456877"/>
            <a:ext cx="84582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6" y="1999857"/>
            <a:ext cx="84296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ED6A94-6CEC-4690-B5D0-3E831BCC769C}">
  <ds:schemaRefs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PowerPoint(2)</Template>
  <TotalTime>0</TotalTime>
  <Words>380</Words>
  <Application>Microsoft Office PowerPoint</Application>
  <PresentationFormat>Widescreen</PresentationFormat>
  <Paragraphs>78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B Nazanin</vt:lpstr>
      <vt:lpstr>Calibri</vt:lpstr>
      <vt:lpstr>Segoe UI</vt:lpstr>
      <vt:lpstr>Segoe UI Light</vt:lpstr>
      <vt:lpstr>WelcomeDoc</vt:lpstr>
      <vt:lpstr>Communications II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  <vt:lpstr>انتقال داده در باند پایه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2019-09-20T03:31:23Z</dcterms:created>
  <dcterms:modified xsi:type="dcterms:W3CDTF">2019-11-09T06:11:47Z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